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632E14-E4C6-4455-B5DD-C9DBFED20CBB}" type="datetimeFigureOut">
              <a:rPr lang="en-US" smtClean="0"/>
              <a:t>3/22/2023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F6BEEC4-39DD-49BF-A797-A2BB9F0A6D5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93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632E14-E4C6-4455-B5DD-C9DBFED20CBB}"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EEC4-39DD-49BF-A797-A2BB9F0A6D5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5544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632E14-E4C6-4455-B5DD-C9DBFED20CBB}"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EEC4-39DD-49BF-A797-A2BB9F0A6D5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568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632E14-E4C6-4455-B5DD-C9DBFED20CBB}"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EEC4-39DD-49BF-A797-A2BB9F0A6D5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222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632E14-E4C6-4455-B5DD-C9DBFED20CBB}"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BEEC4-39DD-49BF-A797-A2BB9F0A6D5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613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632E14-E4C6-4455-B5DD-C9DBFED20CBB}"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BEEC4-39DD-49BF-A797-A2BB9F0A6D5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377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632E14-E4C6-4455-B5DD-C9DBFED20CBB}"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BEEC4-39DD-49BF-A797-A2BB9F0A6D5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547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632E14-E4C6-4455-B5DD-C9DBFED20CBB}"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BEEC4-39DD-49BF-A797-A2BB9F0A6D5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041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32E14-E4C6-4455-B5DD-C9DBFED20CBB}"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BEEC4-39DD-49BF-A797-A2BB9F0A6D59}" type="slidenum">
              <a:rPr lang="en-US" smtClean="0"/>
              <a:t>‹#›</a:t>
            </a:fld>
            <a:endParaRPr lang="en-US"/>
          </a:p>
        </p:txBody>
      </p:sp>
    </p:spTree>
    <p:extLst>
      <p:ext uri="{BB962C8B-B14F-4D97-AF65-F5344CB8AC3E}">
        <p14:creationId xmlns:p14="http://schemas.microsoft.com/office/powerpoint/2010/main" val="238700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632E14-E4C6-4455-B5DD-C9DBFED20CBB}"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BEEC4-39DD-49BF-A797-A2BB9F0A6D5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020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D632E14-E4C6-4455-B5DD-C9DBFED20CBB}" type="datetimeFigureOut">
              <a:rPr lang="en-US" smtClean="0"/>
              <a:t>3/22/2023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F6BEEC4-39DD-49BF-A797-A2BB9F0A6D5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157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D632E14-E4C6-4455-B5DD-C9DBFED20CBB}" type="datetimeFigureOut">
              <a:rPr lang="en-US" smtClean="0"/>
              <a:t>3/22/2023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6BEEC4-39DD-49BF-A797-A2BB9F0A6D5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972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4964-796C-ABAA-C534-5922FEBCD4A9}"/>
              </a:ext>
            </a:extLst>
          </p:cNvPr>
          <p:cNvSpPr>
            <a:spLocks noGrp="1"/>
          </p:cNvSpPr>
          <p:nvPr>
            <p:ph type="ctrTitle"/>
          </p:nvPr>
        </p:nvSpPr>
        <p:spPr/>
        <p:txBody>
          <a:bodyPr/>
          <a:lstStyle/>
          <a:p>
            <a:pPr algn="ctr"/>
            <a:r>
              <a:rPr lang="en-US" dirty="0"/>
              <a:t>Addition law</a:t>
            </a:r>
          </a:p>
        </p:txBody>
      </p:sp>
      <p:sp>
        <p:nvSpPr>
          <p:cNvPr id="3" name="Subtitle 2">
            <a:extLst>
              <a:ext uri="{FF2B5EF4-FFF2-40B4-BE49-F238E27FC236}">
                <a16:creationId xmlns:a16="http://schemas.microsoft.com/office/drawing/2014/main" id="{B8310189-47CC-2271-53A2-B0918F4EF24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775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22CF-4E46-ADD3-70A1-CE3328DA2D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C957BA-97FA-BE20-04E9-795FB18E7580}"/>
              </a:ext>
            </a:extLst>
          </p:cNvPr>
          <p:cNvSpPr>
            <a:spLocks noGrp="1"/>
          </p:cNvSpPr>
          <p:nvPr>
            <p:ph idx="1"/>
          </p:nvPr>
        </p:nvSpPr>
        <p:spPr/>
        <p:txBody>
          <a:bodyPr>
            <a:normAutofit/>
          </a:bodyPr>
          <a:lstStyle/>
          <a:p>
            <a:pPr marL="0" indent="0" algn="just">
              <a:buNone/>
            </a:pPr>
            <a:r>
              <a:rPr lang="en-US" dirty="0"/>
              <a:t>The rule of addition and the rule of multiplication are two important rules of probability that describe how probabilities are calculated for multiple events.</a:t>
            </a:r>
          </a:p>
        </p:txBody>
      </p:sp>
    </p:spTree>
    <p:extLst>
      <p:ext uri="{BB962C8B-B14F-4D97-AF65-F5344CB8AC3E}">
        <p14:creationId xmlns:p14="http://schemas.microsoft.com/office/powerpoint/2010/main" val="249005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CA8D-C4D4-92B2-9345-53EDDF0B638A}"/>
              </a:ext>
            </a:extLst>
          </p:cNvPr>
          <p:cNvSpPr>
            <a:spLocks noGrp="1"/>
          </p:cNvSpPr>
          <p:nvPr>
            <p:ph type="title"/>
          </p:nvPr>
        </p:nvSpPr>
        <p:spPr/>
        <p:txBody>
          <a:bodyPr/>
          <a:lstStyle/>
          <a:p>
            <a:r>
              <a:rPr lang="en-US" b="1" dirty="0"/>
              <a:t>Rule of Addition</a:t>
            </a:r>
          </a:p>
        </p:txBody>
      </p:sp>
      <p:sp>
        <p:nvSpPr>
          <p:cNvPr id="3" name="Content Placeholder 2">
            <a:extLst>
              <a:ext uri="{FF2B5EF4-FFF2-40B4-BE49-F238E27FC236}">
                <a16:creationId xmlns:a16="http://schemas.microsoft.com/office/drawing/2014/main" id="{C07176B1-89DC-946D-3403-6B7E52AF1EB2}"/>
              </a:ext>
            </a:extLst>
          </p:cNvPr>
          <p:cNvSpPr>
            <a:spLocks noGrp="1"/>
          </p:cNvSpPr>
          <p:nvPr>
            <p:ph idx="1"/>
          </p:nvPr>
        </p:nvSpPr>
        <p:spPr/>
        <p:txBody>
          <a:bodyPr/>
          <a:lstStyle/>
          <a:p>
            <a:pPr marL="0" indent="0" algn="just">
              <a:buNone/>
            </a:pPr>
            <a:r>
              <a:rPr lang="en-US" dirty="0"/>
              <a:t>The rule of addition (also known as the "OR" rule) states that the probability of two or more mutually exclusive events occurring is the sum of the probabilities of the individual events occurring.</a:t>
            </a:r>
          </a:p>
          <a:p>
            <a:pPr marL="0" indent="0" algn="just">
              <a:buNone/>
            </a:pPr>
            <a:endParaRPr lang="en-US" dirty="0"/>
          </a:p>
        </p:txBody>
      </p:sp>
    </p:spTree>
    <p:extLst>
      <p:ext uri="{BB962C8B-B14F-4D97-AF65-F5344CB8AC3E}">
        <p14:creationId xmlns:p14="http://schemas.microsoft.com/office/powerpoint/2010/main" val="58197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7AC1-51B8-B4EB-4AA4-D07303E2B8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1F5391-9AC1-866D-29D8-D6069F729B04}"/>
              </a:ext>
            </a:extLst>
          </p:cNvPr>
          <p:cNvSpPr>
            <a:spLocks noGrp="1"/>
          </p:cNvSpPr>
          <p:nvPr>
            <p:ph idx="1"/>
          </p:nvPr>
        </p:nvSpPr>
        <p:spPr/>
        <p:txBody>
          <a:bodyPr>
            <a:normAutofit lnSpcReduction="10000"/>
          </a:bodyPr>
          <a:lstStyle/>
          <a:p>
            <a:pPr marL="0" indent="0" algn="just">
              <a:buNone/>
            </a:pPr>
            <a:r>
              <a:rPr lang="en-US" dirty="0"/>
              <a:t>Example 1: if you have a coin and you want to know the probability of it landing on heads "or" tails, then the answer would be 1/2 + 1/2 = 1. This means that there is a 100% chance that either heads or tails will occur.</a:t>
            </a:r>
          </a:p>
          <a:p>
            <a:pPr marL="0" indent="0" algn="just">
              <a:buNone/>
            </a:pPr>
            <a:r>
              <a:rPr lang="en-US" dirty="0"/>
              <a:t>Example 2: If you have two events, A and B, and the probability of event A occurring is 0.40 and the probability of event B occurring is 0.30, the probability of events A "or" B occurring is 0.40 + 0.30 = 0.70.</a:t>
            </a:r>
          </a:p>
          <a:p>
            <a:pPr marL="0" indent="0" algn="just">
              <a:buNone/>
            </a:pPr>
            <a:r>
              <a:rPr lang="en-US" dirty="0"/>
              <a:t>The above two examples apply when events are mutually exclusive, which means that they cannot happen at the same time. In this case, the rule of addition says that the probability of either event happening is the sum of the probabilities of each event happening individually.</a:t>
            </a:r>
          </a:p>
          <a:p>
            <a:pPr marL="0" indent="0" algn="just">
              <a:buNone/>
            </a:pPr>
            <a:endParaRPr lang="en-US" dirty="0"/>
          </a:p>
        </p:txBody>
      </p:sp>
    </p:spTree>
    <p:extLst>
      <p:ext uri="{BB962C8B-B14F-4D97-AF65-F5344CB8AC3E}">
        <p14:creationId xmlns:p14="http://schemas.microsoft.com/office/powerpoint/2010/main" val="250619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FEC0-04AB-876C-6255-97A8FF9B83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8835BB-3178-D8DF-886B-BFB6C8AD1182}"/>
              </a:ext>
            </a:extLst>
          </p:cNvPr>
          <p:cNvSpPr>
            <a:spLocks noGrp="1"/>
          </p:cNvSpPr>
          <p:nvPr>
            <p:ph idx="1"/>
          </p:nvPr>
        </p:nvSpPr>
        <p:spPr/>
        <p:txBody>
          <a:bodyPr/>
          <a:lstStyle/>
          <a:p>
            <a:pPr marL="0" indent="0" algn="just">
              <a:buNone/>
            </a:pPr>
            <a:r>
              <a:rPr lang="en-US" dirty="0"/>
              <a:t>On the other hand, if events are not mutually exclusive, it means that they can happen at the same time. In this case, the rule of addition says that the probability of either event happening is the sum of each event's probabilities minus the probability of both events happening simultaneously.</a:t>
            </a:r>
          </a:p>
          <a:p>
            <a:pPr marL="0" indent="0" algn="just">
              <a:buNone/>
            </a:pPr>
            <a:r>
              <a:rPr lang="en-US" dirty="0"/>
              <a:t>Example 3: If the probability of event A happening is 30% and the probability of event B happening is 50%, and the probability of both events happening at the same time is 10%, the probability of either event A or event B happening is 30% + 50% - 10% = 70%.</a:t>
            </a:r>
          </a:p>
          <a:p>
            <a:pPr marL="0" indent="0" algn="just">
              <a:buNone/>
            </a:pPr>
            <a:endParaRPr lang="en-US" dirty="0"/>
          </a:p>
        </p:txBody>
      </p:sp>
    </p:spTree>
    <p:extLst>
      <p:ext uri="{BB962C8B-B14F-4D97-AF65-F5344CB8AC3E}">
        <p14:creationId xmlns:p14="http://schemas.microsoft.com/office/powerpoint/2010/main" val="32979751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TotalTime>
  <Words>334</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Addition law</vt:lpstr>
      <vt:lpstr>PowerPoint Presentation</vt:lpstr>
      <vt:lpstr>Rule of Addition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law</dc:title>
  <dc:creator>Ananya Priya</dc:creator>
  <cp:lastModifiedBy>Ananya Priya</cp:lastModifiedBy>
  <cp:revision>1</cp:revision>
  <dcterms:created xsi:type="dcterms:W3CDTF">2023-03-16T05:20:56Z</dcterms:created>
  <dcterms:modified xsi:type="dcterms:W3CDTF">2023-03-22T16:36:10Z</dcterms:modified>
</cp:coreProperties>
</file>